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74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21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44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11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19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0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998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23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0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04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1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24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8CE0E-57D8-47ED-B1B5-9326DC78D05A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DBAC8-9854-4735-B374-30E7E50AB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45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95288" y="549275"/>
            <a:ext cx="8351837" cy="5832475"/>
          </a:xfrm>
          <a:prstGeom prst="rect">
            <a:avLst/>
          </a:prstGeom>
          <a:noFill/>
          <a:ln w="38100">
            <a:solidFill>
              <a:srgbClr val="C80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38956" y="711281"/>
            <a:ext cx="8064500" cy="2458047"/>
          </a:xfrm>
          <a:prstGeom prst="rect">
            <a:avLst/>
          </a:prstGeom>
          <a:solidFill>
            <a:schemeClr val="bg1"/>
          </a:solidFill>
          <a:ln w="38100">
            <a:solidFill>
              <a:srgbClr val="C80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Japan </a:t>
            </a:r>
            <a:r>
              <a:rPr lang="en-US" altLang="ja-JP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Oncoplastic</a:t>
            </a:r>
            <a:r>
              <a:rPr lang="en-US" altLang="ja-JP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 Breast Surgery Society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2800" dirty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</a:br>
            <a:r>
              <a:rPr lang="en-US" altLang="ja-JP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COI Disclosure</a:t>
            </a:r>
            <a:r>
              <a:rPr lang="en-US" altLang="ja-JP" sz="2800" dirty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2800" dirty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</a:br>
            <a:r>
              <a:rPr lang="en-US" altLang="ja-JP" sz="2800" dirty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2800" dirty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</a:br>
            <a:r>
              <a:rPr lang="en-US" altLang="ja-JP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      </a:t>
            </a:r>
            <a:r>
              <a:rPr lang="en-US" altLang="ja-JP" sz="28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Name of Lead Presenter</a:t>
            </a:r>
            <a:endParaRPr lang="ja-JP" altLang="en-US" sz="2800" i="1" dirty="0">
              <a:solidFill>
                <a:srgbClr val="002060"/>
              </a:solidFill>
              <a:latin typeface="Times New Roman" panose="02020603050405020304" pitchFamily="18" charset="0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7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42" y="2057343"/>
            <a:ext cx="1047750" cy="87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6"/>
          <p:cNvSpPr txBox="1">
            <a:spLocks noChangeArrowheads="1"/>
          </p:cNvSpPr>
          <p:nvPr/>
        </p:nvSpPr>
        <p:spPr bwMode="auto">
          <a:xfrm>
            <a:off x="8265319" y="101600"/>
            <a:ext cx="8980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2000" dirty="0" smtClean="0">
                <a:solidFill>
                  <a:srgbClr val="0070C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Style2</a:t>
            </a:r>
            <a:endParaRPr lang="ja-JP" altLang="en-US" sz="2000" dirty="0" smtClean="0">
              <a:solidFill>
                <a:srgbClr val="0070C0"/>
              </a:solidFill>
              <a:latin typeface="Arial" panose="020B0604020202020204" pitchFamily="34" charset="0"/>
              <a:ea typeface="HGP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38956" y="3875058"/>
            <a:ext cx="8358187" cy="2303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altLang="ja-JP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Enterprises, etc. with which there is a COI relationship to be disclosed pertaining to the topic presentation: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	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4.  Lecturer honoraria:                              XXX Corporation	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6.  Funds for sponsored/joint research:     YYY Pharmaceuticals 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8.  Affiliation with donated courses:          Yes</a:t>
            </a:r>
            <a:r>
              <a:rPr lang="ja-JP" alt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lang="en-US" altLang="ja-JP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(ZZZ Corporation)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                         	</a:t>
            </a:r>
            <a:endParaRPr lang="en-US" altLang="ja-JP" sz="1800" dirty="0" smtClean="0">
              <a:solidFill>
                <a:srgbClr val="002060"/>
              </a:solidFill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5"/>
          <p:cNvSpPr>
            <a:spLocks noChangeArrowheads="1"/>
          </p:cNvSpPr>
          <p:nvPr/>
        </p:nvSpPr>
        <p:spPr bwMode="auto">
          <a:xfrm>
            <a:off x="1473261" y="5917537"/>
            <a:ext cx="6489576" cy="36276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200" b="1" i="1" dirty="0">
                <a:solidFill>
                  <a:srgbClr val="C00000"/>
                </a:solidFill>
              </a:rPr>
              <a:t>If “yes”,   leave the relevant item(s) and give </a:t>
            </a:r>
            <a:r>
              <a:rPr kumimoji="0" lang="en-US" altLang="ja-JP" sz="1200" b="1" i="1" dirty="0" smtClean="0">
                <a:solidFill>
                  <a:srgbClr val="C00000"/>
                </a:solidFill>
              </a:rPr>
              <a:t>the name(s</a:t>
            </a:r>
            <a:r>
              <a:rPr kumimoji="0" lang="en-US" altLang="ja-JP" sz="1200" b="1" i="1" dirty="0">
                <a:solidFill>
                  <a:srgbClr val="C00000"/>
                </a:solidFill>
              </a:rPr>
              <a:t>) of company / organization concerned. </a:t>
            </a:r>
          </a:p>
        </p:txBody>
      </p:sp>
    </p:spTree>
    <p:extLst>
      <p:ext uri="{BB962C8B-B14F-4D97-AF65-F5344CB8AC3E}">
        <p14:creationId xmlns:p14="http://schemas.microsoft.com/office/powerpoint/2010/main" val="3490793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46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</dc:creator>
  <cp:lastModifiedBy>Toshi</cp:lastModifiedBy>
  <cp:revision>7</cp:revision>
  <dcterms:created xsi:type="dcterms:W3CDTF">2016-04-05T23:32:47Z</dcterms:created>
  <dcterms:modified xsi:type="dcterms:W3CDTF">2016-04-06T00:31:30Z</dcterms:modified>
</cp:coreProperties>
</file>