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5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11" autoAdjust="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173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FADA7-B0F9-4E3F-B543-DD48808D4A21}" type="datetimeFigureOut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2AC1-67FF-4EE1-BEA9-F5C2F4C6E2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1102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FADA7-B0F9-4E3F-B543-DD48808D4A21}" type="datetimeFigureOut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2AC1-67FF-4EE1-BEA9-F5C2F4C6E2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545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FADA7-B0F9-4E3F-B543-DD48808D4A21}" type="datetimeFigureOut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2AC1-67FF-4EE1-BEA9-F5C2F4C6E2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2044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FADA7-B0F9-4E3F-B543-DD48808D4A21}" type="datetimeFigureOut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2AC1-67FF-4EE1-BEA9-F5C2F4C6E2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6921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FADA7-B0F9-4E3F-B543-DD48808D4A21}" type="datetimeFigureOut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2AC1-67FF-4EE1-BEA9-F5C2F4C6E2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2937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FADA7-B0F9-4E3F-B543-DD48808D4A21}" type="datetimeFigureOut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2AC1-67FF-4EE1-BEA9-F5C2F4C6E2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3994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FADA7-B0F9-4E3F-B543-DD48808D4A21}" type="datetimeFigureOut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2AC1-67FF-4EE1-BEA9-F5C2F4C6E2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4068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FADA7-B0F9-4E3F-B543-DD48808D4A21}" type="datetimeFigureOut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2AC1-67FF-4EE1-BEA9-F5C2F4C6E2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359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FADA7-B0F9-4E3F-B543-DD48808D4A21}" type="datetimeFigureOut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2AC1-67FF-4EE1-BEA9-F5C2F4C6E2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1207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FADA7-B0F9-4E3F-B543-DD48808D4A21}" type="datetimeFigureOut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2AC1-67FF-4EE1-BEA9-F5C2F4C6E2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499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FADA7-B0F9-4E3F-B543-DD48808D4A21}" type="datetimeFigureOut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02AC1-67FF-4EE1-BEA9-F5C2F4C6E2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7469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FADA7-B0F9-4E3F-B543-DD48808D4A21}" type="datetimeFigureOut">
              <a:rPr kumimoji="1" lang="ja-JP" altLang="en-US" smtClean="0"/>
              <a:t>2016/4/6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02AC1-67FF-4EE1-BEA9-F5C2F4C6E2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3043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395288" y="549275"/>
            <a:ext cx="8351837" cy="5832475"/>
          </a:xfrm>
          <a:prstGeom prst="rect">
            <a:avLst/>
          </a:prstGeom>
          <a:noFill/>
          <a:ln w="38100">
            <a:solidFill>
              <a:srgbClr val="C800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539750" y="854075"/>
            <a:ext cx="8064500" cy="2574925"/>
          </a:xfrm>
          <a:prstGeom prst="rect">
            <a:avLst/>
          </a:prstGeom>
          <a:solidFill>
            <a:schemeClr val="bg1"/>
          </a:solidFill>
          <a:ln w="38100">
            <a:solidFill>
              <a:srgbClr val="C800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800" dirty="0" smtClean="0">
                <a:solidFill>
                  <a:srgbClr val="002060"/>
                </a:solidFill>
                <a:latin typeface="Times New Roman" panose="02020603050405020304" pitchFamily="18" charset="0"/>
                <a:ea typeface="HGPｺﾞｼｯｸE" panose="020B0900000000000000" pitchFamily="50" charset="-128"/>
                <a:cs typeface="Times New Roman" panose="02020603050405020304" pitchFamily="18" charset="0"/>
              </a:rPr>
              <a:t>Japan </a:t>
            </a:r>
            <a:r>
              <a:rPr lang="en-US" altLang="ja-JP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HGPｺﾞｼｯｸE" panose="020B0900000000000000" pitchFamily="50" charset="-128"/>
                <a:cs typeface="Times New Roman" panose="02020603050405020304" pitchFamily="18" charset="0"/>
              </a:rPr>
              <a:t>Oncoplastic</a:t>
            </a:r>
            <a:r>
              <a:rPr lang="en-US" altLang="ja-JP" sz="2800" dirty="0" smtClean="0">
                <a:solidFill>
                  <a:srgbClr val="002060"/>
                </a:solidFill>
                <a:latin typeface="Times New Roman" panose="02020603050405020304" pitchFamily="18" charset="0"/>
                <a:ea typeface="HGPｺﾞｼｯｸE" panose="020B0900000000000000" pitchFamily="50" charset="-128"/>
                <a:cs typeface="Times New Roman" panose="02020603050405020304" pitchFamily="18" charset="0"/>
              </a:rPr>
              <a:t> Breast Surgery Society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800" dirty="0">
                <a:solidFill>
                  <a:srgbClr val="002060"/>
                </a:solidFill>
                <a:latin typeface="Times New Roman" panose="02020603050405020304" pitchFamily="18" charset="0"/>
                <a:ea typeface="HGPｺﾞｼｯｸE" panose="020B0900000000000000" pitchFamily="50" charset="-128"/>
                <a:cs typeface="Times New Roman" panose="02020603050405020304" pitchFamily="18" charset="0"/>
              </a:rPr>
              <a:t/>
            </a:r>
            <a:br>
              <a:rPr lang="en-US" altLang="ja-JP" sz="2800" dirty="0">
                <a:solidFill>
                  <a:srgbClr val="002060"/>
                </a:solidFill>
                <a:latin typeface="Times New Roman" panose="02020603050405020304" pitchFamily="18" charset="0"/>
                <a:ea typeface="HGPｺﾞｼｯｸE" panose="020B0900000000000000" pitchFamily="50" charset="-128"/>
                <a:cs typeface="Times New Roman" panose="02020603050405020304" pitchFamily="18" charset="0"/>
              </a:rPr>
            </a:br>
            <a:r>
              <a:rPr lang="en-US" altLang="ja-JP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HGPｺﾞｼｯｸE" panose="020B0900000000000000" pitchFamily="50" charset="-128"/>
                <a:cs typeface="Times New Roman" panose="02020603050405020304" pitchFamily="18" charset="0"/>
              </a:rPr>
              <a:t>COI Disclosure</a:t>
            </a:r>
            <a:r>
              <a:rPr lang="en-US" altLang="ja-JP" sz="2800" dirty="0">
                <a:solidFill>
                  <a:srgbClr val="002060"/>
                </a:solidFill>
                <a:latin typeface="Times New Roman" panose="02020603050405020304" pitchFamily="18" charset="0"/>
                <a:ea typeface="HGPｺﾞｼｯｸE" panose="020B0900000000000000" pitchFamily="50" charset="-128"/>
                <a:cs typeface="Times New Roman" panose="02020603050405020304" pitchFamily="18" charset="0"/>
              </a:rPr>
              <a:t/>
            </a:r>
            <a:br>
              <a:rPr lang="en-US" altLang="ja-JP" sz="2800" dirty="0">
                <a:solidFill>
                  <a:srgbClr val="002060"/>
                </a:solidFill>
                <a:latin typeface="Times New Roman" panose="02020603050405020304" pitchFamily="18" charset="0"/>
                <a:ea typeface="HGPｺﾞｼｯｸE" panose="020B0900000000000000" pitchFamily="50" charset="-128"/>
                <a:cs typeface="Times New Roman" panose="02020603050405020304" pitchFamily="18" charset="0"/>
              </a:rPr>
            </a:br>
            <a:r>
              <a:rPr lang="en-US" altLang="ja-JP" sz="2800" dirty="0">
                <a:solidFill>
                  <a:srgbClr val="002060"/>
                </a:solidFill>
                <a:latin typeface="Times New Roman" panose="02020603050405020304" pitchFamily="18" charset="0"/>
                <a:ea typeface="HGPｺﾞｼｯｸE" panose="020B0900000000000000" pitchFamily="50" charset="-128"/>
                <a:cs typeface="Times New Roman" panose="02020603050405020304" pitchFamily="18" charset="0"/>
              </a:rPr>
              <a:t/>
            </a:r>
            <a:br>
              <a:rPr lang="en-US" altLang="ja-JP" sz="2800" dirty="0">
                <a:solidFill>
                  <a:srgbClr val="002060"/>
                </a:solidFill>
                <a:latin typeface="Times New Roman" panose="02020603050405020304" pitchFamily="18" charset="0"/>
                <a:ea typeface="HGPｺﾞｼｯｸE" panose="020B0900000000000000" pitchFamily="50" charset="-128"/>
                <a:cs typeface="Times New Roman" panose="02020603050405020304" pitchFamily="18" charset="0"/>
              </a:rPr>
            </a:br>
            <a:r>
              <a:rPr lang="en-US" altLang="ja-JP" sz="2800" dirty="0" smtClean="0">
                <a:solidFill>
                  <a:srgbClr val="002060"/>
                </a:solidFill>
                <a:latin typeface="Times New Roman" panose="02020603050405020304" pitchFamily="18" charset="0"/>
                <a:ea typeface="HGPｺﾞｼｯｸE" panose="020B0900000000000000" pitchFamily="50" charset="-128"/>
                <a:cs typeface="Times New Roman" panose="02020603050405020304" pitchFamily="18" charset="0"/>
              </a:rPr>
              <a:t>      </a:t>
            </a:r>
            <a:r>
              <a:rPr lang="en-US" altLang="ja-JP" sz="2800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HGPｺﾞｼｯｸE" panose="020B0900000000000000" pitchFamily="50" charset="-128"/>
                <a:cs typeface="Times New Roman" panose="02020603050405020304" pitchFamily="18" charset="0"/>
              </a:rPr>
              <a:t>Name of Lead Presenter</a:t>
            </a:r>
            <a:endParaRPr lang="ja-JP" altLang="en-US" sz="2800" i="1" dirty="0">
              <a:solidFill>
                <a:srgbClr val="002060"/>
              </a:solidFill>
              <a:latin typeface="Times New Roman" panose="02020603050405020304" pitchFamily="18" charset="0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7" name="図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2217737"/>
            <a:ext cx="1152525" cy="96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テキスト ボックス 4"/>
          <p:cNvSpPr txBox="1">
            <a:spLocks noChangeArrowheads="1"/>
          </p:cNvSpPr>
          <p:nvPr/>
        </p:nvSpPr>
        <p:spPr bwMode="auto">
          <a:xfrm>
            <a:off x="688251" y="4999724"/>
            <a:ext cx="8531395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ja-JP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</a:t>
            </a:r>
            <a:r>
              <a:rPr lang="en-US" altLang="ja-JP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no enterprises, etc. with which there is a </a:t>
            </a:r>
            <a:r>
              <a:rPr lang="en-US" altLang="ja-JP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COI </a:t>
            </a:r>
          </a:p>
          <a:p>
            <a:pPr>
              <a:spcBef>
                <a:spcPct val="0"/>
              </a:spcBef>
              <a:buNone/>
            </a:pPr>
            <a:r>
              <a:rPr lang="en-US" altLang="ja-JP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relationship </a:t>
            </a:r>
            <a:r>
              <a:rPr lang="en-US" altLang="ja-JP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be disclosed pertaining to the topic presentation.</a:t>
            </a:r>
            <a:endParaRPr lang="en-US" altLang="ja-JP" sz="6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600" dirty="0">
              <a:solidFill>
                <a:srgbClr val="002060"/>
              </a:solidFill>
              <a:latin typeface="Times New Roman" panose="02020603050405020304" pitchFamily="18" charset="0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" name="テキスト ボックス 6"/>
          <p:cNvSpPr txBox="1">
            <a:spLocks noChangeArrowheads="1"/>
          </p:cNvSpPr>
          <p:nvPr/>
        </p:nvSpPr>
        <p:spPr bwMode="auto">
          <a:xfrm>
            <a:off x="8265319" y="101600"/>
            <a:ext cx="89800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2000" dirty="0" smtClean="0">
                <a:solidFill>
                  <a:srgbClr val="0070C0"/>
                </a:solidFill>
                <a:latin typeface="Arial" panose="020B0604020202020204" pitchFamily="34" charset="0"/>
                <a:ea typeface="HGPｺﾞｼｯｸE" panose="020B0900000000000000" pitchFamily="50" charset="-128"/>
                <a:cs typeface="Arial" panose="020B0604020202020204" pitchFamily="34" charset="0"/>
              </a:rPr>
              <a:t>Style1</a:t>
            </a:r>
            <a:endParaRPr lang="ja-JP" altLang="en-US" sz="2000" dirty="0" smtClean="0">
              <a:solidFill>
                <a:srgbClr val="0070C0"/>
              </a:solidFill>
              <a:latin typeface="Arial" panose="020B0604020202020204" pitchFamily="34" charset="0"/>
              <a:ea typeface="HGPｺﾞｼｯｸE" panose="020B0900000000000000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42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29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HGPｺﾞｼｯｸE</vt:lpstr>
      <vt:lpstr>ＭＳ Ｐゴシック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Toshi</dc:creator>
  <cp:lastModifiedBy>Toshi</cp:lastModifiedBy>
  <cp:revision>5</cp:revision>
  <dcterms:created xsi:type="dcterms:W3CDTF">2016-04-05T22:35:41Z</dcterms:created>
  <dcterms:modified xsi:type="dcterms:W3CDTF">2016-04-06T00:06:18Z</dcterms:modified>
</cp:coreProperties>
</file>