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1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10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54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04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9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3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9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06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4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46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ADA7-B0F9-4E3F-B543-DD48808D4A21}" type="datetimeFigureOut">
              <a:rPr kumimoji="1" lang="ja-JP" altLang="en-US" smtClean="0"/>
              <a:t>2016/4/6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2AC1-67FF-4EE1-BEA9-F5C2F4C6E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04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9750" y="854075"/>
            <a:ext cx="8064500" cy="2574925"/>
          </a:xfrm>
          <a:prstGeom prst="rect">
            <a:avLst/>
          </a:prstGeom>
          <a:solidFill>
            <a:schemeClr val="bg1"/>
          </a:solidFill>
          <a:ln w="38100">
            <a:solidFill>
              <a:srgbClr val="C800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Japan </a:t>
            </a:r>
            <a:r>
              <a:rPr lang="en-US" altLang="ja-JP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Oncoplastic</a:t>
            </a: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 Breast Surgery Society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COI Disclosure</a:t>
            </a: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800" dirty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</a:br>
            <a:r>
              <a:rPr lang="en-US" altLang="ja-JP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      </a:t>
            </a:r>
            <a:r>
              <a:rPr lang="en-US" altLang="ja-JP" sz="28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rPr>
              <a:t>Name of Lead Presenter</a:t>
            </a:r>
            <a:endParaRPr lang="ja-JP" altLang="en-US" sz="2800" i="1" dirty="0">
              <a:solidFill>
                <a:srgbClr val="002060"/>
              </a:solidFill>
              <a:latin typeface="Times New Roman" panose="02020603050405020304" pitchFamily="18" charset="0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17737"/>
            <a:ext cx="115252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688251" y="4999724"/>
            <a:ext cx="853139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ja-JP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 enterprises, etc. with which there is a </a:t>
            </a:r>
            <a:r>
              <a:rPr lang="en-US" altLang="ja-JP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altLang="ja-JP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disclosed pertaining to the topic presentation.</a:t>
            </a:r>
            <a:endParaRPr lang="en-US" altLang="ja-JP" sz="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600" dirty="0">
              <a:solidFill>
                <a:srgbClr val="002060"/>
              </a:solidFill>
              <a:latin typeface="Times New Roman" panose="02020603050405020304" pitchFamily="18" charset="0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6"/>
          <p:cNvSpPr txBox="1">
            <a:spLocks noChangeArrowheads="1"/>
          </p:cNvSpPr>
          <p:nvPr/>
        </p:nvSpPr>
        <p:spPr bwMode="auto">
          <a:xfrm>
            <a:off x="8265319" y="101600"/>
            <a:ext cx="8980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2000" dirty="0" smtClean="0">
                <a:solidFill>
                  <a:srgbClr val="0070C0"/>
                </a:solidFill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Style1</a:t>
            </a:r>
            <a:endParaRPr lang="ja-JP" altLang="en-US" sz="2000" dirty="0" smtClean="0">
              <a:solidFill>
                <a:srgbClr val="0070C0"/>
              </a:solidFill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5</cp:revision>
  <dcterms:created xsi:type="dcterms:W3CDTF">2016-04-05T22:35:41Z</dcterms:created>
  <dcterms:modified xsi:type="dcterms:W3CDTF">2016-04-06T00:06:18Z</dcterms:modified>
</cp:coreProperties>
</file>